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3"/>
    <p:sldId id="258" r:id="rId4"/>
    <p:sldId id="259" r:id="rId5"/>
    <p:sldId id="260" r:id="rId6"/>
    <p:sldId id="261" r:id="rId7"/>
    <p:sldId id="262" r:id="rId8"/>
    <p:sldId id="263" r:id="rId9"/>
    <p:sldId id="276" r:id="rId10"/>
    <p:sldId id="269" r:id="rId11"/>
    <p:sldId id="273" r:id="rId12"/>
    <p:sldId id="274" r:id="rId13"/>
    <p:sldId id="275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66" d="100"/>
          <a:sy n="66" d="100"/>
        </p:scale>
        <p:origin x="2256" y="11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handoutMaster" Target="handoutMasters/handoutMaster1.xml"/><Relationship Id="rId15" Type="http://schemas.openxmlformats.org/officeDocument/2006/relationships/notesMaster" Target="notesMasters/notesMaster1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“</a:t>
            </a:r>
            <a:endParaRPr lang="en-US" sz="8000" baseline="0" dirty="0">
              <a:ln w="3175" cmpd="sng">
                <a:noFill/>
              </a:ln>
              <a:solidFill>
                <a:schemeClr val="accent1"/>
              </a:solidFill>
              <a:effectLst/>
              <a:latin typeface="Arial" panose="020B060402020202020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”</a:t>
            </a:r>
            <a:endParaRPr lang="en-US" sz="8000" baseline="0" dirty="0">
              <a:ln w="3175" cmpd="sng">
                <a:noFill/>
              </a:ln>
              <a:solidFill>
                <a:schemeClr val="accent1"/>
              </a:solidFill>
              <a:effectLst/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言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“</a:t>
            </a:r>
            <a:endParaRPr lang="en-US" sz="8000" baseline="0" dirty="0">
              <a:ln w="3175" cmpd="sng">
                <a:noFill/>
              </a:ln>
              <a:solidFill>
                <a:schemeClr val="accent1"/>
              </a:solidFill>
              <a:effectLst/>
              <a:latin typeface="Arial" panose="020B0604020202020204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”</a:t>
            </a:r>
            <a:endParaRPr lang="en-US" sz="8000" baseline="0" dirty="0">
              <a:ln w="3175" cmpd="sng">
                <a:noFill/>
              </a:ln>
              <a:solidFill>
                <a:schemeClr val="accent1"/>
              </a:solidFill>
              <a:effectLst/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或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anchor="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19954A3-9DFD-4C44-94BA-B95130A3BA1C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hyperlink" Target="https://support.huaweicloud.com/usermanual-welink/welink_appuse.htm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1" Type="http://schemas.openxmlformats.org/officeDocument/2006/relationships/hyperlink" Target="https://www.huaweicloud.com/product/welink-download.html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9131732" cy="2262781"/>
          </a:xfrm>
        </p:spPr>
        <p:txBody>
          <a:bodyPr>
            <a:normAutofit/>
          </a:bodyPr>
          <a:lstStyle/>
          <a:p>
            <a:pPr algn="ctr"/>
            <a:r>
              <a:rPr lang="en-US" altLang="zh-CN" dirty="0" err="1" smtClean="0">
                <a:latin typeface="华文仿宋" panose="02010600040101010101" pitchFamily="2" charset="-122"/>
                <a:ea typeface="华文仿宋" panose="02010600040101010101" pitchFamily="2" charset="-122"/>
              </a:rPr>
              <a:t>Welink</a:t>
            </a:r>
            <a:r>
              <a:rPr lang="zh-CN" altLang="en-US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视频会议系统</a:t>
            </a:r>
            <a:r>
              <a:rPr lang="zh-CN" altLang="en-US" dirty="0">
                <a:latin typeface="华文仿宋" panose="02010600040101010101" pitchFamily="2" charset="-122"/>
                <a:ea typeface="华文仿宋" panose="02010600040101010101" pitchFamily="2" charset="-122"/>
              </a:rPr>
              <a:t>使用指南</a:t>
            </a:r>
            <a:br>
              <a:rPr lang="en-US" altLang="zh-CN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</a:br>
            <a:r>
              <a:rPr lang="zh-CN" altLang="en-US" sz="3100" dirty="0">
                <a:latin typeface="华文仿宋" panose="02010600040101010101" pitchFamily="2" charset="-122"/>
                <a:ea typeface="华文仿宋" panose="02010600040101010101" pitchFamily="2" charset="-122"/>
              </a:rPr>
              <a:t>与会者</a:t>
            </a:r>
            <a:r>
              <a:rPr lang="zh-CN" altLang="en-US" sz="31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版</a:t>
            </a:r>
            <a:endParaRPr lang="zh-CN" altLang="en-US" sz="3100" dirty="0">
              <a:latin typeface="华文仿宋" panose="02010600040101010101" pitchFamily="2" charset="-122"/>
              <a:ea typeface="华文仿宋" panose="02010600040101010101" pitchFamily="2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589213" y="5051699"/>
            <a:ext cx="8915399" cy="1126283"/>
          </a:xfrm>
        </p:spPr>
        <p:txBody>
          <a:bodyPr/>
          <a:lstStyle/>
          <a:p>
            <a:pPr algn="ctr"/>
            <a:r>
              <a:rPr lang="zh-CN" altLang="en-US" dirty="0" smtClean="0"/>
              <a:t>信息网络中心</a:t>
            </a:r>
            <a:endParaRPr lang="en-US" altLang="zh-CN" dirty="0" smtClean="0"/>
          </a:p>
          <a:p>
            <a:pPr algn="ctr"/>
            <a:r>
              <a:rPr lang="en-US" altLang="zh-CN" dirty="0" smtClean="0"/>
              <a:t>2020</a:t>
            </a:r>
            <a:r>
              <a:rPr lang="zh-CN" altLang="en-US" dirty="0" smtClean="0"/>
              <a:t>年</a:t>
            </a:r>
            <a:r>
              <a:rPr lang="en-US" altLang="zh-CN" dirty="0" smtClean="0"/>
              <a:t>2</a:t>
            </a:r>
            <a:r>
              <a:rPr lang="zh-CN" altLang="en-US" dirty="0" smtClean="0"/>
              <a:t>月</a:t>
            </a:r>
            <a:r>
              <a:rPr lang="en-US" altLang="zh-CN" dirty="0" smtClean="0"/>
              <a:t>3</a:t>
            </a:r>
            <a:r>
              <a:rPr lang="zh-CN" altLang="en-US" dirty="0" smtClean="0"/>
              <a:t>日</a:t>
            </a:r>
            <a:endParaRPr lang="zh-CN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举手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508557" y="2067098"/>
            <a:ext cx="5190808" cy="377762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在会议期间</a:t>
            </a: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，通常与会者被主持人设置静音，此时可如果需要发言，可以举手示意，由主持人控制打开您的麦克风以及广播您的视频。方法如下：</a:t>
            </a:r>
            <a:endParaRPr lang="en-US" altLang="zh-CN" sz="2400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在会议界面点击右下角“更多”按钮，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点击</a:t>
            </a: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“举手”，系统提示举手成功，并可在“与会者”中看到你的举手图标</a:t>
            </a:r>
            <a:endParaRPr lang="zh-CN" altLang="en-US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9365" y="1147813"/>
            <a:ext cx="2481349" cy="496269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3327" y="1147813"/>
            <a:ext cx="2481349" cy="496269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离开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会议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25611" y="2019300"/>
            <a:ext cx="5256213" cy="377762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在会议画面上，点击</a:t>
            </a: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“离开”便可离开会议，如果会议没有结束，可以重新进入会议</a:t>
            </a:r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1968" y="1533211"/>
            <a:ext cx="2374900" cy="47498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0199" y="1533211"/>
            <a:ext cx="2357975" cy="471595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以上即为</a:t>
            </a:r>
            <a:r>
              <a:rPr lang="en-US" altLang="zh-CN" sz="2400" dirty="0" err="1">
                <a:latin typeface="宋体" panose="02010600030101010101" pitchFamily="2" charset="-122"/>
                <a:ea typeface="宋体" panose="02010600030101010101" pitchFamily="2" charset="-122"/>
              </a:rPr>
              <a:t>welink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视频会议</a:t>
            </a: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系统与会者的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主要功能介绍，截图均为安卓版本的手机截图，苹果手机</a:t>
            </a:r>
            <a:r>
              <a:rPr lang="en-US" altLang="zh-CN" sz="2400" dirty="0" err="1">
                <a:latin typeface="宋体" panose="02010600030101010101" pitchFamily="2" charset="-122"/>
                <a:ea typeface="宋体" panose="02010600030101010101" pitchFamily="2" charset="-122"/>
              </a:rPr>
              <a:t>ios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版本和电脑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PC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版本的功能类似，在此不做重复介绍</a:t>
            </a:r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更多功能可查看华为官网：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  <a:hlinkClick r:id="rId1"/>
              </a:rPr>
              <a:t>https://support.huaweicloud.com/usermanual-welink/welink_appuse.html</a:t>
            </a:r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信息网络中心技术支持：王老师   电话：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3236214-8006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（近期工作时间均可拨打）</a:t>
            </a:r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zh-CN" altLang="en-US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账号注册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信息网络中心将在近日为您预先创建</a:t>
            </a:r>
            <a:r>
              <a:rPr lang="en-US" altLang="zh-CN" sz="2400" dirty="0" err="1">
                <a:latin typeface="宋体" panose="02010600030101010101" pitchFamily="2" charset="-122"/>
                <a:ea typeface="宋体" panose="02010600030101010101" pitchFamily="2" charset="-122"/>
              </a:rPr>
              <a:t>Welink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的账号，创建账号后，您的手机将收到如下短信：</a:t>
            </a:r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【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华为云</a:t>
            </a:r>
            <a:r>
              <a:rPr lang="en-US" altLang="zh-CN" sz="2400" dirty="0" err="1">
                <a:latin typeface="宋体" panose="02010600030101010101" pitchFamily="2" charset="-122"/>
                <a:ea typeface="宋体" panose="02010600030101010101" pitchFamily="2" charset="-122"/>
              </a:rPr>
              <a:t>WeLink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】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尊敬的</a:t>
            </a:r>
            <a:r>
              <a:rPr lang="en-US" altLang="zh-CN" sz="24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xxx</a:t>
            </a:r>
            <a:r>
              <a:rPr lang="zh-CN" altLang="en-US" sz="24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（姓名）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：海南经贸职业技术学院已为您开通</a:t>
            </a:r>
            <a:r>
              <a:rPr lang="en-US" altLang="zh-CN" sz="2400" dirty="0" err="1">
                <a:latin typeface="宋体" panose="02010600030101010101" pitchFamily="2" charset="-122"/>
                <a:ea typeface="宋体" panose="02010600030101010101" pitchFamily="2" charset="-122"/>
              </a:rPr>
              <a:t>WeLink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帐号，请使用 </a:t>
            </a:r>
            <a:r>
              <a:rPr lang="zh-CN" altLang="en-US" sz="2400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**********（</a:t>
            </a:r>
            <a:r>
              <a:rPr lang="zh-CN" altLang="en-US" sz="24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登录手机号）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 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登录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APP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，首次登录请设置密码，下载地址：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http://t.cn/EZEvZWf</a:t>
            </a:r>
            <a:b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</a:br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软件下载安装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77334" y="1596709"/>
            <a:ext cx="8596668" cy="388077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方式一：点击上页中收到短信中的链接下载</a:t>
            </a:r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方式二（手机版）：在应用商店中搜索</a:t>
            </a:r>
            <a:r>
              <a:rPr lang="en-US" altLang="zh-CN" sz="2400" dirty="0" err="1">
                <a:latin typeface="宋体" panose="02010600030101010101" pitchFamily="2" charset="-122"/>
                <a:ea typeface="宋体" panose="02010600030101010101" pitchFamily="2" charset="-122"/>
              </a:rPr>
              <a:t>welink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下载，目前苹果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App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Store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和大部分的安卓应用商店都可以下载。</a:t>
            </a:r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方式三：华为官网链接下载 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  <a:hlinkClick r:id="rId1"/>
              </a:rPr>
              <a:t>https://www.huaweicloud.com/product/welink-download.html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，可下载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PC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版本或者手机版本。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PC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版本下载后按照常规软件安装方式安装即可。</a:t>
            </a:r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方式四：扫码下载</a:t>
            </a:r>
            <a:endParaRPr lang="zh-CN" altLang="en-US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4" name="图片 3" descr="https://support.huaweicloud.com/usermanual-welink/figure/zh-cn_image_0180733644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6217" y="4611370"/>
            <a:ext cx="3141345" cy="21323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初次登录系统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04252" y="2105018"/>
            <a:ext cx="7325101" cy="377762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打开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APP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，将弹出首次登录的界面</a:t>
            </a:r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输入您的手机号（如果有多个手机号码的，请注意</a:t>
            </a:r>
            <a:r>
              <a:rPr lang="zh-CN" altLang="en-US" sz="2400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使用注册短</a:t>
            </a:r>
            <a:r>
              <a:rPr lang="zh-CN" altLang="en-US" sz="24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信中的号码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）</a:t>
            </a:r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点击“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获取验证码</a:t>
            </a: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”</a:t>
            </a:r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输入收到的验证</a:t>
            </a: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码，点击“下一步”</a:t>
            </a:r>
            <a:endParaRPr lang="zh-CN" altLang="en-US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5141" y="1112520"/>
            <a:ext cx="2201594" cy="477012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设置密码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910041" y="1983971"/>
            <a:ext cx="6837421" cy="377762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正确输入验证码后，弹出页面，提示您为海南经贸职业技术学院用户</a:t>
            </a:r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设置</a:t>
            </a: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密码：按照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要求设置密码及确认密码</a:t>
            </a:r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点击“登录”</a:t>
            </a:r>
            <a:endParaRPr lang="zh-CN" altLang="en-US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隐私声明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92925" y="2058786"/>
            <a:ext cx="3337762" cy="377762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弹出隐私</a:t>
            </a: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声明窗口</a:t>
            </a:r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点击“同意”</a:t>
            </a:r>
            <a:endParaRPr lang="zh-CN" altLang="en-US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402" y="448887"/>
            <a:ext cx="2766220" cy="599347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进入系统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89212" y="2133600"/>
            <a:ext cx="6330344" cy="3777622"/>
          </a:xfrm>
        </p:spPr>
        <p:txBody>
          <a:bodyPr/>
          <a:lstStyle/>
          <a:p>
            <a:r>
              <a:rPr lang="zh-CN" altLang="en-US" dirty="0" smtClean="0"/>
              <a:t>此时</a:t>
            </a:r>
            <a:r>
              <a:rPr lang="en-US" altLang="zh-CN" dirty="0" smtClean="0"/>
              <a:t>APP</a:t>
            </a:r>
            <a:r>
              <a:rPr lang="zh-CN" altLang="en-US" dirty="0" smtClean="0"/>
              <a:t>进入</a:t>
            </a:r>
            <a:r>
              <a:rPr lang="en-US" altLang="zh-CN" dirty="0" err="1" smtClean="0"/>
              <a:t>welink</a:t>
            </a:r>
            <a:r>
              <a:rPr lang="zh-CN" altLang="en-US" dirty="0" smtClean="0"/>
              <a:t>系统</a:t>
            </a:r>
            <a:endParaRPr lang="en-US" altLang="zh-CN" dirty="0" smtClean="0"/>
          </a:p>
          <a:p>
            <a:r>
              <a:rPr lang="en-US" altLang="zh-CN" dirty="0" smtClean="0"/>
              <a:t>APP</a:t>
            </a:r>
            <a:r>
              <a:rPr lang="zh-CN" altLang="en-US" dirty="0" smtClean="0"/>
              <a:t>底部有“消息”、“通讯录”和“业务”三个导航菜单，常用菜单为“通讯录</a:t>
            </a:r>
            <a:r>
              <a:rPr lang="zh-CN" altLang="en-US" dirty="0"/>
              <a:t>”</a:t>
            </a:r>
            <a:endParaRPr lang="en-US" altLang="zh-CN" dirty="0" smtClean="0"/>
          </a:p>
          <a:p>
            <a:r>
              <a:rPr lang="zh-CN" altLang="en-US" dirty="0" smtClean="0"/>
              <a:t>点击左上角用户名的小圆圈，可以进入个人中心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1150" y="752475"/>
            <a:ext cx="2476500" cy="4953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进入会议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89212" y="2133600"/>
            <a:ext cx="5532438" cy="3777622"/>
          </a:xfr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方式一（短信跳转）：点击会议邀请短信中的链接，用浏览器打开网址，提示“请求离开浏览器前往</a:t>
            </a:r>
            <a:r>
              <a:rPr lang="en-US" altLang="zh-CN" sz="2400" dirty="0" err="1">
                <a:latin typeface="宋体" panose="02010600030101010101" pitchFamily="2" charset="-122"/>
                <a:ea typeface="宋体" panose="02010600030101010101" pitchFamily="2" charset="-122"/>
              </a:rPr>
              <a:t>welink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应用”，点击允许，此时将自动跳转到</a:t>
            </a:r>
            <a:r>
              <a:rPr lang="en-US" altLang="zh-CN" sz="2400" dirty="0" err="1">
                <a:latin typeface="宋体" panose="02010600030101010101" pitchFamily="2" charset="-122"/>
                <a:ea typeface="宋体" panose="02010600030101010101" pitchFamily="2" charset="-122"/>
              </a:rPr>
              <a:t>welink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应用并自动进入会议</a:t>
            </a:r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方式二（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APP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内进入）：打开</a:t>
            </a:r>
            <a:r>
              <a:rPr lang="en-US" altLang="zh-CN" sz="2400" dirty="0" err="1">
                <a:latin typeface="宋体" panose="02010600030101010101" pitchFamily="2" charset="-122"/>
                <a:ea typeface="宋体" panose="02010600030101010101" pitchFamily="2" charset="-122"/>
              </a:rPr>
              <a:t>welink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后，在“消息”导航，点击右上角“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+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”好，进入会议界面</a:t>
            </a:r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在</a:t>
            </a:r>
            <a:r>
              <a:rPr lang="zh-CN" altLang="en-US" sz="24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会议列表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中点击“</a:t>
            </a:r>
            <a:r>
              <a:rPr lang="zh-CN" altLang="en-US" sz="24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加入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”可直接进入</a:t>
            </a: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会议，只要会议创建时指定了您是与会者，则此处都可以看到该会议的列表，注意选对会议。</a:t>
            </a:r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方式三：如果点击屏幕上部的“</a:t>
            </a:r>
            <a:r>
              <a:rPr lang="zh-CN" altLang="en-US" sz="2400" dirty="0">
                <a:solidFill>
                  <a:srgbClr val="00B05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加入会议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”按钮，则可以输入会议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ID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进入会议（此方式是用于列表中没有的会议）</a:t>
            </a:r>
            <a:endParaRPr lang="zh-CN" altLang="en-US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5861" y="1790700"/>
            <a:ext cx="1833563" cy="366712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常规参会操作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89212" y="2133600"/>
            <a:ext cx="5216439" cy="3777622"/>
          </a:xfrm>
        </p:spPr>
        <p:txBody>
          <a:bodyPr vert="horz" lIns="91440" tIns="45720" rIns="91440" bIns="45720" rtlCol="0">
            <a:normAutofit fontScale="92500"/>
          </a:bodyPr>
          <a:lstStyle/>
          <a:p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浏览参会人员画面：在默认状态下，手机每个屏幕可以显示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4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个与会人员的画面，当上线与会人员超过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4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个时，将可以通过滑动屏幕查看其他与会者，类似手机滑动桌面选择不同的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app</a:t>
            </a:r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点击屏幕出现底部导航时，可以打开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/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关闭麦克风、摄像头等。也可以点击画面上的扬声器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/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耳机图标进行切换</a:t>
            </a:r>
            <a:r>
              <a:rPr lang="zh-CN" altLang="en-US" sz="24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（通常声音小就是因为处于耳机模式）</a:t>
            </a:r>
            <a:endParaRPr lang="en-US" altLang="zh-CN" sz="2400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zh-CN" altLang="en-US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2212" y="624110"/>
            <a:ext cx="2692400" cy="53848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丝状">
  <a:themeElements>
    <a:clrScheme name="丝状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丝状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丝状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0</TotalTime>
  <Words>1371</Words>
  <Application>WPS 演示</Application>
  <PresentationFormat>宽屏</PresentationFormat>
  <Paragraphs>70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5" baseType="lpstr">
      <vt:lpstr>Arial</vt:lpstr>
      <vt:lpstr>宋体</vt:lpstr>
      <vt:lpstr>Wingdings</vt:lpstr>
      <vt:lpstr>Wingdings 3</vt:lpstr>
      <vt:lpstr>Arial</vt:lpstr>
      <vt:lpstr>华文仿宋</vt:lpstr>
      <vt:lpstr>黑体</vt:lpstr>
      <vt:lpstr>幼圆</vt:lpstr>
      <vt:lpstr>Century Gothic</vt:lpstr>
      <vt:lpstr>微软雅黑</vt:lpstr>
      <vt:lpstr>Arial Unicode MS</vt:lpstr>
      <vt:lpstr>Calibri</vt:lpstr>
      <vt:lpstr>丝状</vt:lpstr>
      <vt:lpstr>Welink视频会议系统使用指南 与会者版</vt:lpstr>
      <vt:lpstr>账号注册</vt:lpstr>
      <vt:lpstr>软件下载安装</vt:lpstr>
      <vt:lpstr>初次登录系统</vt:lpstr>
      <vt:lpstr>设置密码</vt:lpstr>
      <vt:lpstr>隐私声明</vt:lpstr>
      <vt:lpstr>进入系统</vt:lpstr>
      <vt:lpstr>进入会议</vt:lpstr>
      <vt:lpstr>常规参会操作</vt:lpstr>
      <vt:lpstr>举手</vt:lpstr>
      <vt:lpstr>离开会议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Welink视频会议系统 主持人使用指南</dc:title>
  <dc:creator>王 世辉</dc:creator>
  <cp:lastModifiedBy>王忠</cp:lastModifiedBy>
  <cp:revision>29</cp:revision>
  <dcterms:created xsi:type="dcterms:W3CDTF">2020-01-30T07:21:00Z</dcterms:created>
  <dcterms:modified xsi:type="dcterms:W3CDTF">2020-02-03T03:41:20Z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